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853433-6532-44E3-BC31-C6A9EC090D05}" v="2" dt="2019-11-08T09:16:32.8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73" d="100"/>
          <a:sy n="73" d="100"/>
        </p:scale>
        <p:origin x="53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ybrand van Beijma" userId="ce64e5683aa42fe1" providerId="LiveId" clId="{6B853433-6532-44E3-BC31-C6A9EC090D05}"/>
    <pc:docChg chg="custSel modSld">
      <pc:chgData name="Sybrand van Beijma" userId="ce64e5683aa42fe1" providerId="LiveId" clId="{6B853433-6532-44E3-BC31-C6A9EC090D05}" dt="2019-11-08T09:17:07.430" v="7" actId="14861"/>
      <pc:docMkLst>
        <pc:docMk/>
      </pc:docMkLst>
      <pc:sldChg chg="addSp delSp modSp">
        <pc:chgData name="Sybrand van Beijma" userId="ce64e5683aa42fe1" providerId="LiveId" clId="{6B853433-6532-44E3-BC31-C6A9EC090D05}" dt="2019-11-08T09:17:07.430" v="7" actId="14861"/>
        <pc:sldMkLst>
          <pc:docMk/>
          <pc:sldMk cId="615614091" sldId="257"/>
        </pc:sldMkLst>
        <pc:picChg chg="del">
          <ac:chgData name="Sybrand van Beijma" userId="ce64e5683aa42fe1" providerId="LiveId" clId="{6B853433-6532-44E3-BC31-C6A9EC090D05}" dt="2019-11-08T09:16:31.789" v="0" actId="478"/>
          <ac:picMkLst>
            <pc:docMk/>
            <pc:sldMk cId="615614091" sldId="257"/>
            <ac:picMk id="5" creationId="{AC037CC1-0657-45FB-B209-C71E9BE355FC}"/>
          </ac:picMkLst>
        </pc:picChg>
        <pc:picChg chg="add mod">
          <ac:chgData name="Sybrand van Beijma" userId="ce64e5683aa42fe1" providerId="LiveId" clId="{6B853433-6532-44E3-BC31-C6A9EC090D05}" dt="2019-11-08T09:17:07.430" v="7" actId="14861"/>
          <ac:picMkLst>
            <pc:docMk/>
            <pc:sldMk cId="615614091" sldId="257"/>
            <ac:picMk id="7" creationId="{7A958B77-DB06-4644-8954-9999B7FF8E0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1F156-AAAB-41ED-A213-EAB35CA41A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896900-3CFC-4CCA-A827-2BA1220FB5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7BC44-CE2D-4513-8ACC-2A5A4B50F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DD71B-BF58-4A27-A0A9-E06FDBE4D09A}" type="datetimeFigureOut">
              <a:rPr lang="en-GB" smtClean="0"/>
              <a:t>08/11/2019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68C26-4BA3-4832-9876-368623093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9D7D0-B23E-4991-BBD8-AC70824E4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1394C-B229-468E-8974-4C055A95F4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5227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D5E97-C91C-434E-AFAE-057AABEC0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21B7AB-9766-447F-AA55-0767EA72C8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8FA3F-8196-44E4-9E78-ED7C40277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DD71B-BF58-4A27-A0A9-E06FDBE4D09A}" type="datetimeFigureOut">
              <a:rPr lang="en-GB" smtClean="0"/>
              <a:t>08/11/2019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24E8A-7F81-4697-AB8F-DA77ABF86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92908-F4CC-4565-8604-8B38E2AB0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1394C-B229-468E-8974-4C055A95F4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3435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4D6A57-A976-492E-8B02-A34F90FC6F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18DAC8-AC9A-405F-ADCE-752E424896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12B8-0339-4FB1-8BB8-FC8A6900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DD71B-BF58-4A27-A0A9-E06FDBE4D09A}" type="datetimeFigureOut">
              <a:rPr lang="en-GB" smtClean="0"/>
              <a:t>08/11/2019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8C838-D56C-4953-99AD-61D980178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92917-3FEA-4C4D-A51C-8FC777304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1394C-B229-468E-8974-4C055A95F4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7770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49F65-12E1-4CF3-BBA0-572104826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C4B44-3932-4E81-AF2E-0947384E8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8CE68-7A8F-4C9E-B347-53D1FCED6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DD71B-BF58-4A27-A0A9-E06FDBE4D09A}" type="datetimeFigureOut">
              <a:rPr lang="en-GB" smtClean="0"/>
              <a:t>08/11/2019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1A280-9645-4382-BDFF-065F255C1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B30EF-3D8B-40FC-8AF6-63443B6F2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1394C-B229-468E-8974-4C055A95F4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6090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C1507-D061-4A9C-BF1A-2AA62DE40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190B15-D556-4D4C-BB60-59289D05F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E6A33-FE7A-4938-9B3E-8E90C0E58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DD71B-BF58-4A27-A0A9-E06FDBE4D09A}" type="datetimeFigureOut">
              <a:rPr lang="en-GB" smtClean="0"/>
              <a:t>08/11/2019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38C84-9C9E-44AD-B09A-A9BFE1FBC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5E675-3234-459A-A2C8-7A00C679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1394C-B229-468E-8974-4C055A95F4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93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BCEEC-1B60-446E-A6FB-98D9FE890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FAFF6-5BC0-4E65-8717-73B521D744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FEA135-9D07-4719-B74E-EFB88F67E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1E33F4-5E01-479D-AA93-A52E7E56A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DD71B-BF58-4A27-A0A9-E06FDBE4D09A}" type="datetimeFigureOut">
              <a:rPr lang="en-GB" smtClean="0"/>
              <a:t>08/11/2019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E3B464-1310-4876-9BCD-181044938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70467D-653F-4351-AE56-533154758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1394C-B229-468E-8974-4C055A95F4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1958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AD1BD-EA4C-43B8-BD97-B6DFBBDE3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C5B0B-326C-4164-9F50-899B86116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244639-8C7E-4C5B-A9B2-1E608AB41D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AA5FEB-4C76-40E7-A13F-C3EF75CDCB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8A9D74-8E88-4146-914A-95C04F626C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3E9510-54F4-4AB3-AAE5-E2E2144A0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DD71B-BF58-4A27-A0A9-E06FDBE4D09A}" type="datetimeFigureOut">
              <a:rPr lang="en-GB" smtClean="0"/>
              <a:t>08/11/2019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710EE1-3EC9-4666-8445-14170DB28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629D05-677F-4792-A14A-123C92F00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1394C-B229-468E-8974-4C055A95F4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0260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9D494-6BA1-4337-8271-455A03544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9BE127-B770-4153-9A4D-E0E16B693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DD71B-BF58-4A27-A0A9-E06FDBE4D09A}" type="datetimeFigureOut">
              <a:rPr lang="en-GB" smtClean="0"/>
              <a:t>08/11/2019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4E01EF-72AD-47A0-AFDD-2FBCF68A6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491894-D016-4B4D-A04D-6AEFF1E3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1394C-B229-468E-8974-4C055A95F4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661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75CE3A-3A2D-44A4-821E-94DDB37C3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DD71B-BF58-4A27-A0A9-E06FDBE4D09A}" type="datetimeFigureOut">
              <a:rPr lang="en-GB" smtClean="0"/>
              <a:t>08/11/2019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9E6A54-E4AC-4B58-A771-6B0491F76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8753E-595F-46E9-9FC5-425F22983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1394C-B229-468E-8974-4C055A95F4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3390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6D463-9C17-4D0B-9CC0-04D5A85DA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5C0A9-6A06-4458-9DCA-AFB92F6E2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B6F6C-48E9-41B6-A7CC-5FD78336A4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E511C3-F750-4052-8AD7-889F10479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DD71B-BF58-4A27-A0A9-E06FDBE4D09A}" type="datetimeFigureOut">
              <a:rPr lang="en-GB" smtClean="0"/>
              <a:t>08/11/2019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946A00-D920-4871-A1AC-7491936A5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EA69D7-394D-45A0-93C0-683B1498B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1394C-B229-468E-8974-4C055A95F4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158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F7C94-4B32-4556-AAB5-2D4D67D08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EBD367-1898-42AC-B6C4-BE2544D06B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7AEA33-9636-41A0-8A5B-FD5064235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9CF8CF-A57F-4198-B7DF-28A27883F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DD71B-BF58-4A27-A0A9-E06FDBE4D09A}" type="datetimeFigureOut">
              <a:rPr lang="en-GB" smtClean="0"/>
              <a:t>08/11/2019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3D363C-EF9E-4AEF-87C5-A2CE95002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8E5882-9AB3-4FCE-BC06-B71C0DFFF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1394C-B229-468E-8974-4C055A95F4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3765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284340-F528-4397-9BC0-B38AE61B2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95201-4CC5-426D-9F00-E6DA5097D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A7258-B83C-4B83-BDF0-FFE36DEC26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DD71B-BF58-4A27-A0A9-E06FDBE4D09A}" type="datetimeFigureOut">
              <a:rPr lang="en-GB" smtClean="0"/>
              <a:t>08/11/2019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A2F09-9EAA-40CB-B756-E4EA320245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64C81-70BA-4873-BA1A-C72325A0D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1394C-B229-468E-8974-4C055A95F4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2761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vanbeijma@cloudferro.com" TargetMode="External"/><Relationship Id="rId2" Type="http://schemas.openxmlformats.org/officeDocument/2006/relationships/hyperlink" Target="http://www.creodias.eu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18CA3-9C37-41E1-BC8E-50FF0B8A96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Aerosols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A7323-08CB-46F0-A2F5-644092B288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4842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5C32A-BBB3-4252-802A-0A21701C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Visualisation S-5P data with CREODIAS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71DD2-E5CD-48EC-B00B-46840D8F9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12971" cy="4621769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Workflow</a:t>
            </a:r>
          </a:p>
          <a:p>
            <a:pPr lvl="1"/>
            <a:r>
              <a:rPr lang="en-GB" dirty="0"/>
              <a:t>Search CREODIAS repository via API (Python)</a:t>
            </a:r>
          </a:p>
          <a:p>
            <a:pPr lvl="2"/>
            <a:r>
              <a:rPr lang="en-GB" dirty="0"/>
              <a:t>Input needed: date range, geographical area</a:t>
            </a:r>
          </a:p>
          <a:p>
            <a:pPr lvl="2"/>
            <a:r>
              <a:rPr lang="en-GB" dirty="0"/>
              <a:t>On CREODIAS VM no need to download data</a:t>
            </a:r>
          </a:p>
          <a:p>
            <a:pPr lvl="1"/>
            <a:r>
              <a:rPr lang="en-GB" dirty="0"/>
              <a:t>Process S-5P data with HARP (Python)</a:t>
            </a:r>
          </a:p>
          <a:p>
            <a:pPr lvl="2"/>
            <a:r>
              <a:rPr lang="en-GB" dirty="0"/>
              <a:t>Filter data on validity value</a:t>
            </a:r>
          </a:p>
          <a:p>
            <a:pPr lvl="2"/>
            <a:r>
              <a:rPr lang="en-GB" dirty="0"/>
              <a:t>Spatial binning</a:t>
            </a:r>
          </a:p>
          <a:p>
            <a:pPr lvl="2"/>
            <a:r>
              <a:rPr lang="en-GB" dirty="0"/>
              <a:t>Export to tiff</a:t>
            </a:r>
          </a:p>
          <a:p>
            <a:pPr lvl="1"/>
            <a:r>
              <a:rPr lang="en-GB" dirty="0"/>
              <a:t>Visualisation (R)</a:t>
            </a:r>
          </a:p>
          <a:p>
            <a:pPr lvl="2"/>
            <a:r>
              <a:rPr lang="en-GB" dirty="0"/>
              <a:t>Make nice looking plots with base map</a:t>
            </a:r>
          </a:p>
          <a:p>
            <a:pPr lvl="2"/>
            <a:r>
              <a:rPr lang="en-GB" dirty="0"/>
              <a:t>Creation animated </a:t>
            </a:r>
            <a:r>
              <a:rPr lang="en-GB" dirty="0" err="1"/>
              <a:t>giff</a:t>
            </a:r>
            <a:endParaRPr lang="en-GB" dirty="0"/>
          </a:p>
          <a:p>
            <a:r>
              <a:rPr lang="en-GB" sz="2200" dirty="0">
                <a:hlinkClick r:id="rId2"/>
              </a:rPr>
              <a:t>www.creodias.eu</a:t>
            </a:r>
            <a:endParaRPr lang="en-GB" sz="2200" dirty="0"/>
          </a:p>
          <a:p>
            <a:r>
              <a:rPr lang="en-GB" sz="2200" dirty="0">
                <a:hlinkClick r:id="rId3"/>
              </a:rPr>
              <a:t>svanbeijma@cloudferro.com</a:t>
            </a:r>
            <a:endParaRPr lang="en-GB" sz="2200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958B77-DB06-4644-8954-9999B7FF8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343" y="1654175"/>
            <a:ext cx="4838700" cy="48387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7168428C-B61F-4BC0-912C-745EA840C8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242" y="5546088"/>
            <a:ext cx="2149929" cy="9467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5614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73</Words>
  <Application>Microsoft Office PowerPoint</Application>
  <PresentationFormat>Widescreen</PresentationFormat>
  <Paragraphs>15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Aerosols </vt:lpstr>
      <vt:lpstr>Visualisation S-5P data with CREODIAS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Visualisation S-5P data</dc:title>
  <dc:creator>Sybrand van Beijma</dc:creator>
  <cp:lastModifiedBy>Sybrand van Beijma</cp:lastModifiedBy>
  <cp:revision>4</cp:revision>
  <dcterms:created xsi:type="dcterms:W3CDTF">2019-11-08T08:24:14Z</dcterms:created>
  <dcterms:modified xsi:type="dcterms:W3CDTF">2019-11-08T12:07:04Z</dcterms:modified>
</cp:coreProperties>
</file>